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4" r:id="rId6"/>
    <p:sldId id="260" r:id="rId7"/>
    <p:sldId id="265" r:id="rId8"/>
    <p:sldId id="262" r:id="rId9"/>
    <p:sldId id="261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37" d="100"/>
          <a:sy n="37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24/02/38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24/02/38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24/02/38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24/02/38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5395913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5181600" y="4572000"/>
            <a:ext cx="3241675" cy="2286000"/>
            <a:chOff x="3264" y="2880"/>
            <a:chExt cx="2042" cy="1440"/>
          </a:xfrm>
        </p:grpSpPr>
        <p:pic>
          <p:nvPicPr>
            <p:cNvPr id="6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079"/>
              <a:ext cx="2042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29"/>
            <p:cNvSpPr txBox="1">
              <a:spLocks noChangeArrowheads="1"/>
            </p:cNvSpPr>
            <p:nvPr/>
          </p:nvSpPr>
          <p:spPr bwMode="auto">
            <a:xfrm>
              <a:off x="4176" y="2880"/>
              <a:ext cx="9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pitchFamily="-80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itchFamily="-80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itchFamily="-80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itchFamily="-80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itchFamily="-80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80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80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80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80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IQ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-80" charset="0"/>
                </a:rPr>
                <a:t>Concave</a:t>
              </a:r>
            </a:p>
          </p:txBody>
        </p:sp>
      </p:grp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6959600" y="4038600"/>
            <a:ext cx="793750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itchFamily="-80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itchFamily="-80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IQ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Helvetica" pitchFamily="-80" charset="0"/>
              </a:rPr>
              <a:t>Ewe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273367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362200" y="2971800"/>
            <a:ext cx="827088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itchFamily="-80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itchFamily="-80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IQ" sz="2400" b="1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Helvetica" pitchFamily="-80" charset="0"/>
              </a:rPr>
              <a:t>Cow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6400" y="3962400"/>
            <a:ext cx="128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itchFamily="-80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itchFamily="-80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IQ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-80" charset="0"/>
              </a:rPr>
              <a:t>Convex</a:t>
            </a:r>
            <a:endParaRPr kumimoji="0" lang="en-US" altLang="ar-IQ" sz="2400" b="1" i="0" u="none" strike="noStrike" kern="0" cap="none" spc="0" normalizeH="0" baseline="0" noProof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Helvetica" pitchFamily="-80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457200"/>
            <a:ext cx="31877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-8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-8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-8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-80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-80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-80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-80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-80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IQ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Cotelydonary Placenta</a:t>
            </a:r>
            <a:endParaRPr kumimoji="0" lang="en-US" altLang="ar-IQ" sz="3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721088" y="4687858"/>
            <a:ext cx="22701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itchFamily="-80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itchFamily="-80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IQ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-80" charset="0"/>
              </a:rPr>
              <a:t>Cotelydon</a:t>
            </a:r>
            <a:r>
              <a:rPr kumimoji="0" lang="en-US" altLang="ar-IQ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-80" charset="0"/>
              </a:rPr>
              <a:t>     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845253" y="5211762"/>
            <a:ext cx="1271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itchFamily="-80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itchFamily="-80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IQ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-80" charset="0"/>
              </a:rPr>
              <a:t>Caruncle</a:t>
            </a:r>
            <a:endParaRPr kumimoji="0" lang="en-US" altLang="ar-IQ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-80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73100" y="6384925"/>
            <a:ext cx="182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itchFamily="-80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itchFamily="-80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IQ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-80" charset="0"/>
              </a:rPr>
              <a:t>Endometrium</a:t>
            </a: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4038600" y="5410200"/>
            <a:ext cx="2057400" cy="228600"/>
          </a:xfrm>
          <a:prstGeom prst="line">
            <a:avLst/>
          </a:prstGeom>
          <a:noFill/>
          <a:ln w="38100">
            <a:solidFill>
              <a:srgbClr val="408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4991213" y="4923971"/>
            <a:ext cx="1600200" cy="457200"/>
          </a:xfrm>
          <a:prstGeom prst="line">
            <a:avLst/>
          </a:prstGeom>
          <a:noFill/>
          <a:ln w="38100">
            <a:solidFill>
              <a:srgbClr val="408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2552700" y="4914900"/>
            <a:ext cx="533400" cy="76200"/>
          </a:xfrm>
          <a:prstGeom prst="line">
            <a:avLst/>
          </a:prstGeom>
          <a:noFill/>
          <a:ln w="38100">
            <a:solidFill>
              <a:srgbClr val="408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H="1">
            <a:off x="1828800" y="5410200"/>
            <a:ext cx="990600" cy="0"/>
          </a:xfrm>
          <a:prstGeom prst="line">
            <a:avLst/>
          </a:prstGeom>
          <a:noFill/>
          <a:ln w="38100">
            <a:solidFill>
              <a:srgbClr val="408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124200" y="5989638"/>
            <a:ext cx="111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itchFamily="-80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itchFamily="-80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IQ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-80" charset="0"/>
              </a:rPr>
              <a:t>70 - 120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7978775" y="6065838"/>
            <a:ext cx="111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itchFamily="-80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itchFamily="-80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IQ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-80" charset="0"/>
              </a:rPr>
              <a:t>90 - 100</a:t>
            </a:r>
          </a:p>
        </p:txBody>
      </p:sp>
    </p:spTree>
    <p:extLst>
      <p:ext uri="{BB962C8B-B14F-4D97-AF65-F5344CB8AC3E}">
        <p14:creationId xmlns:p14="http://schemas.microsoft.com/office/powerpoint/2010/main" val="37973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alshariqa\Downloads\images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61662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475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Diffuse Placenta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5873"/>
            <a:ext cx="8229600" cy="397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39876" y="1828800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itchFamily="-80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itchFamily="-80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IQ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-80" charset="0"/>
              </a:rPr>
              <a:t>Pig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924800" y="1828800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itchFamily="-80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itchFamily="-80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IQ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-80" charset="0"/>
              </a:rPr>
              <a:t>Horse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743200" y="6248400"/>
            <a:ext cx="260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itchFamily="-80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itchFamily="-80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itchFamily="-80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80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IQ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-80" charset="0"/>
              </a:rPr>
              <a:t>Microcotyledons</a:t>
            </a:r>
            <a:endParaRPr kumimoji="0" lang="en-US" altLang="ar-IQ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-80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4435474" y="5296810"/>
            <a:ext cx="898525" cy="1165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 flipV="1">
            <a:off x="3203848" y="5296810"/>
            <a:ext cx="549275" cy="131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827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ar-IQ" smtClean="0"/>
              <a:t>Zonary Placenta</a:t>
            </a:r>
            <a:br>
              <a:rPr lang="en-US" altLang="ar-IQ" smtClean="0"/>
            </a:br>
            <a:r>
              <a:rPr lang="en-US" altLang="ar-IQ" smtClean="0"/>
              <a:t>(bitch, queen)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8" y="1600200"/>
            <a:ext cx="758220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64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30875"/>
            <a:ext cx="4866676" cy="299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034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ar-IQ" smtClean="0"/>
              <a:t>Discoid Placenta</a:t>
            </a:r>
            <a:br>
              <a:rPr lang="en-US" altLang="ar-IQ" smtClean="0"/>
            </a:br>
            <a:r>
              <a:rPr lang="en-US" altLang="ar-IQ" smtClean="0"/>
              <a:t>(human)</a:t>
            </a: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50" y="1600200"/>
            <a:ext cx="60622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65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1679575"/>
            <a:ext cx="52736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44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Users\alshariqa\Downloads\Placental Structure and Classification_files\plac_typ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84076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477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68" y="1439780"/>
            <a:ext cx="8938248" cy="501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Histological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008879435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26</Words>
  <Application>Microsoft Office PowerPoint</Application>
  <PresentationFormat>عرض على الشاشة (3:4)‏</PresentationFormat>
  <Paragraphs>17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عرض تقديمي في PowerPoint</vt:lpstr>
      <vt:lpstr>عرض تقديمي في PowerPoint</vt:lpstr>
      <vt:lpstr>Diffuse Placenta</vt:lpstr>
      <vt:lpstr>Zonary Placenta (bitch, queen)</vt:lpstr>
      <vt:lpstr>عرض تقديمي في PowerPoint</vt:lpstr>
      <vt:lpstr>Discoid Placenta (human)</vt:lpstr>
      <vt:lpstr>عرض تقديمي في PowerPoint</vt:lpstr>
      <vt:lpstr>عرض تقديمي في PowerPoint</vt:lpstr>
      <vt:lpstr>Histological Classification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of Implantation</dc:title>
  <dc:creator>UMALQURA</dc:creator>
  <cp:lastModifiedBy>UMALQURA</cp:lastModifiedBy>
  <cp:revision>10</cp:revision>
  <dcterms:created xsi:type="dcterms:W3CDTF">2014-11-29T17:52:25Z</dcterms:created>
  <dcterms:modified xsi:type="dcterms:W3CDTF">2016-11-24T07:05:20Z</dcterms:modified>
</cp:coreProperties>
</file>